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0240288" cy="42767250"/>
  <p:notesSz cx="6858000" cy="9144000"/>
  <p:embeddedFontLst>
    <p:embeddedFont>
      <p:font typeface="华文行楷" pitchFamily="2" charset="-122"/>
      <p:regular r:id="rId4"/>
    </p:embeddedFont>
    <p:embeddedFont>
      <p:font typeface="Calibri" pitchFamily="34" charset="0"/>
      <p:regular r:id="rId5"/>
      <p:bold r:id="rId6"/>
      <p:italic r:id="rId7"/>
      <p:boldItalic r:id="rId8"/>
    </p:embeddedFont>
    <p:embeddedFont>
      <p:font typeface="Calibri Light" charset="0"/>
      <p:regular r:id="rId9"/>
      <p:italic r:id="rId10"/>
    </p:embeddedFont>
    <p:embeddedFont>
      <p:font typeface="Rockwell Extra Bold" pitchFamily="18" charset="0"/>
      <p:bold r:id="rId11"/>
    </p:embeddedFont>
    <p:embeddedFont>
      <p:font typeface="华文隶书" pitchFamily="2" charset="-122"/>
      <p:regular r:id="rId12"/>
    </p:embeddedFont>
  </p:embeddedFontLst>
  <p:defaultTextStyle>
    <a:defPPr>
      <a:defRPr lang="zh-CN"/>
    </a:defPPr>
    <a:lvl1pPr marL="0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1pPr>
    <a:lvl2pPr marL="1752173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2pPr>
    <a:lvl3pPr marL="3504347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3pPr>
    <a:lvl4pPr marL="5256520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4pPr>
    <a:lvl5pPr marL="7008693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5pPr>
    <a:lvl6pPr marL="8760866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6pPr>
    <a:lvl7pPr marL="10513040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7pPr>
    <a:lvl8pPr marL="12265213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8pPr>
    <a:lvl9pPr marL="14017386" algn="l" defTabSz="3504347" rtl="0" eaLnBrk="1" latinLnBrk="0" hangingPunct="1">
      <a:defRPr sz="68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-2256" y="1764"/>
      </p:cViewPr>
      <p:guideLst>
        <p:guide orient="horz" pos="13470"/>
        <p:guide pos="95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C75FC-5186-4A01-B767-15E287D4D280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6119B-A6A4-4D3E-A4BF-D6575A78D7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558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6119B-A6A4-4D3E-A4BF-D6575A78D7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75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999180"/>
            <a:ext cx="25704245" cy="14889339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462709"/>
            <a:ext cx="22680216" cy="10325516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930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20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662125"/>
            <a:ext cx="26082248" cy="17789985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620410"/>
            <a:ext cx="26082248" cy="9355333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169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84800"/>
            <a:ext cx="12852122" cy="2713542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84800"/>
            <a:ext cx="12852122" cy="2713542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80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76970"/>
            <a:ext cx="26082248" cy="826635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83919"/>
            <a:ext cx="12793057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621926"/>
            <a:ext cx="12793057" cy="22977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83919"/>
            <a:ext cx="12856061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621926"/>
            <a:ext cx="12856061" cy="22977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425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8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0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57701"/>
            <a:ext cx="15309146" cy="303924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47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57701"/>
            <a:ext cx="15309146" cy="303924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42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25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76960"/>
            <a:ext cx="6520562" cy="3624326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76960"/>
            <a:ext cx="19183683" cy="3624326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44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76970"/>
            <a:ext cx="26082248" cy="8266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84800"/>
            <a:ext cx="26082248" cy="271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18396-481B-4610-AADD-0DDA53C6AAC3}" type="datetimeFigureOut">
              <a:rPr lang="zh-CN" altLang="en-US" smtClean="0"/>
              <a:t>2015/4/7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638914"/>
            <a:ext cx="10206097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8202A-445B-4102-9D96-9B8178356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26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577516" y="35187891"/>
            <a:ext cx="13910400" cy="5413786"/>
            <a:chOff x="577516" y="6260840"/>
            <a:chExt cx="13910400" cy="5413786"/>
          </a:xfrm>
        </p:grpSpPr>
        <p:sp>
          <p:nvSpPr>
            <p:cNvPr id="45" name="Rectangle 5"/>
            <p:cNvSpPr>
              <a:spLocks noChangeArrowheads="1"/>
            </p:cNvSpPr>
            <p:nvPr/>
          </p:nvSpPr>
          <p:spPr bwMode="auto">
            <a:xfrm>
              <a:off x="577516" y="6260840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3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77516" y="8061065"/>
              <a:ext cx="13910400" cy="361356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6" y="0"/>
            <a:ext cx="29651129" cy="48305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35702" cy="5177775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0" y="41400000"/>
            <a:ext cx="23726274" cy="0"/>
          </a:xfrm>
          <a:prstGeom prst="line">
            <a:avLst/>
          </a:prstGeom>
          <a:ln w="1270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6662452" y="41400000"/>
            <a:ext cx="3574332" cy="0"/>
          </a:xfrm>
          <a:prstGeom prst="line">
            <a:avLst/>
          </a:prstGeom>
          <a:ln w="1270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3726274" y="40837776"/>
            <a:ext cx="2936178" cy="115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5">
                    <a:lumMod val="75000"/>
                  </a:schemeClr>
                </a:solidFill>
                <a:latin typeface="Rockwell Extra Bold" panose="02060903040505020403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USTC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Rockwell Extra Bold" panose="02060903040505020403" pitchFamily="18" charset="0"/>
              <a:ea typeface="华文隶书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7516" y="41560731"/>
            <a:ext cx="151201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 smtClean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中国</a:t>
            </a:r>
            <a:r>
              <a:rPr lang="zh-CN" altLang="en-US" sz="5000" b="1" dirty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科学技术</a:t>
            </a:r>
            <a:r>
              <a:rPr lang="zh-CN" altLang="en-US" sz="5000" b="1" dirty="0" smtClean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大学火灾</a:t>
            </a:r>
            <a:r>
              <a:rPr lang="zh-CN" altLang="en-US" sz="5000" b="1" dirty="0" smtClean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实验室研究生</a:t>
            </a:r>
            <a:r>
              <a:rPr lang="zh-CN" altLang="en-US" sz="5000" b="1" dirty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学术论坛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0" y="5491213"/>
            <a:ext cx="30240288" cy="0"/>
          </a:xfrm>
          <a:prstGeom prst="line">
            <a:avLst/>
          </a:prstGeom>
          <a:ln w="127000"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bg1">
                    <a:lumMod val="5000"/>
                    <a:lumOff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5035702" y="157655"/>
            <a:ext cx="25192943" cy="5195716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205740" tIns="102870" rIns="205740" bIns="102870" anchor="ctr"/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3000"/>
              </a:spcAft>
            </a:pPr>
            <a:r>
              <a:rPr lang="zh-CN" altLang="en-US" sz="8000" b="1" dirty="0" smtClean="0">
                <a:solidFill>
                  <a:srgbClr val="7030A0"/>
                </a:solidFill>
              </a:rPr>
              <a:t>题目</a:t>
            </a:r>
            <a:endParaRPr lang="en-US" altLang="zh-CN" sz="4400" dirty="0" smtClean="0"/>
          </a:p>
          <a:p>
            <a:pPr algn="ctr">
              <a:lnSpc>
                <a:spcPct val="150000"/>
              </a:lnSpc>
            </a:pPr>
            <a:r>
              <a:rPr lang="zh-CN" altLang="en-US" sz="5400" dirty="0" smtClean="0"/>
              <a:t>作者</a:t>
            </a:r>
            <a:endParaRPr lang="en-US" altLang="zh-CN" sz="5400" baseline="30000" dirty="0" smtClean="0"/>
          </a:p>
          <a:p>
            <a:pPr algn="ctr">
              <a:lnSpc>
                <a:spcPct val="150000"/>
              </a:lnSpc>
            </a:pPr>
            <a:r>
              <a:rPr lang="zh-CN" altLang="en-US" sz="5400" dirty="0" smtClean="0"/>
              <a:t>单位</a:t>
            </a:r>
            <a:endParaRPr lang="en-US" altLang="zh-CN" sz="5400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577516" y="6260840"/>
            <a:ext cx="13910400" cy="18002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205740" tIns="102870" rIns="205740" bIns="102870" anchor="ctr">
            <a:no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hangingPunct="0"/>
            <a:r>
              <a:rPr lang="zh-CN" altLang="en-US" sz="5600" b="1" dirty="0" smtClean="0"/>
              <a:t>小标题</a:t>
            </a:r>
            <a:r>
              <a:rPr lang="en-US" altLang="zh-CN" sz="5600" b="1" dirty="0"/>
              <a:t>1</a:t>
            </a:r>
            <a:r>
              <a:rPr lang="en-US" altLang="zh-CN" sz="5600" b="1" dirty="0" smtClean="0"/>
              <a:t> </a:t>
            </a:r>
            <a:endParaRPr lang="en-US" altLang="zh-CN" sz="5600" b="1" dirty="0"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77516" y="8061064"/>
            <a:ext cx="13910400" cy="852896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dist="107950" dir="2700000" algn="ctr" rotWithShape="0">
              <a:schemeClr val="bg2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15120144" y="5491213"/>
            <a:ext cx="0" cy="35922271"/>
          </a:xfrm>
          <a:prstGeom prst="line">
            <a:avLst/>
          </a:prstGeom>
          <a:ln w="127000">
            <a:gradFill>
              <a:gsLst>
                <a:gs pos="50000">
                  <a:schemeClr val="accent1">
                    <a:lumMod val="75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577516" y="17334929"/>
            <a:ext cx="13910400" cy="17139046"/>
            <a:chOff x="604799" y="16770572"/>
            <a:chExt cx="13910400" cy="17139046"/>
          </a:xfrm>
        </p:grpSpPr>
        <p:sp>
          <p:nvSpPr>
            <p:cNvPr id="33" name="Rectangle 5"/>
            <p:cNvSpPr>
              <a:spLocks noChangeArrowheads="1"/>
            </p:cNvSpPr>
            <p:nvPr/>
          </p:nvSpPr>
          <p:spPr bwMode="auto">
            <a:xfrm>
              <a:off x="604799" y="16770572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2 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4799" y="18570797"/>
              <a:ext cx="13910400" cy="1533882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724800" y="6289537"/>
            <a:ext cx="13910400" cy="27908241"/>
            <a:chOff x="604799" y="9821973"/>
            <a:chExt cx="13910400" cy="27908241"/>
          </a:xfrm>
        </p:grpSpPr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604799" y="9821973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4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04799" y="11622198"/>
              <a:ext cx="13910400" cy="2610801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5724800" y="34917779"/>
            <a:ext cx="13910400" cy="5683898"/>
            <a:chOff x="604799" y="23704594"/>
            <a:chExt cx="13910400" cy="5683898"/>
          </a:xfrm>
        </p:grpSpPr>
        <p:sp>
          <p:nvSpPr>
            <p:cNvPr id="51" name="Rectangle 5"/>
            <p:cNvSpPr>
              <a:spLocks noChangeArrowheads="1"/>
            </p:cNvSpPr>
            <p:nvPr/>
          </p:nvSpPr>
          <p:spPr bwMode="auto">
            <a:xfrm>
              <a:off x="604799" y="23704594"/>
              <a:ext cx="13910400" cy="180022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lIns="205740" tIns="102870" rIns="205740" bIns="102870" anchor="ctr"/>
            <a:lstStyle>
              <a:lvl1pPr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287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0574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3086100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4116388" defTabSz="47037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35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50307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54879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5945188" defTabSz="47037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5600" b="1" dirty="0" smtClean="0"/>
                <a:t>小标题</a:t>
              </a:r>
              <a:r>
                <a:rPr lang="en-US" altLang="zh-CN" sz="5600" b="1" dirty="0" smtClean="0"/>
                <a:t>5</a:t>
              </a:r>
              <a:endParaRPr lang="en-US" altLang="zh-CN" sz="5600" b="1" dirty="0"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604799" y="25504820"/>
              <a:ext cx="13910400" cy="38836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dist="107950" dir="2700000" algn="ctr" rotWithShape="0">
                <a:schemeClr val="bg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 Box 6"/>
          <p:cNvSpPr txBox="1">
            <a:spLocks noChangeArrowheads="1"/>
          </p:cNvSpPr>
          <p:nvPr/>
        </p:nvSpPr>
        <p:spPr bwMode="auto">
          <a:xfrm>
            <a:off x="577516" y="11692149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1</a:t>
            </a:r>
            <a:endParaRPr lang="en-US" altLang="zh-CN" sz="4000" b="1" dirty="0"/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577516" y="24671757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2</a:t>
            </a:r>
            <a:endParaRPr lang="en-US" altLang="zh-CN" sz="4000" b="1" dirty="0"/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15697660" y="16527962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4</a:t>
            </a:r>
            <a:endParaRPr lang="en-US" altLang="zh-CN" sz="4000" b="1" dirty="0"/>
          </a:p>
        </p:txBody>
      </p:sp>
      <p:sp>
        <p:nvSpPr>
          <p:cNvPr id="57" name="Text Box 6"/>
          <p:cNvSpPr txBox="1">
            <a:spLocks noChangeArrowheads="1"/>
          </p:cNvSpPr>
          <p:nvPr/>
        </p:nvSpPr>
        <p:spPr bwMode="auto">
          <a:xfrm>
            <a:off x="577516" y="38169479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/>
              <a:t>3</a:t>
            </a:r>
          </a:p>
        </p:txBody>
      </p:sp>
      <p:sp>
        <p:nvSpPr>
          <p:cNvPr id="62" name="Text Box 6"/>
          <p:cNvSpPr txBox="1">
            <a:spLocks noChangeArrowheads="1"/>
          </p:cNvSpPr>
          <p:nvPr/>
        </p:nvSpPr>
        <p:spPr bwMode="auto">
          <a:xfrm>
            <a:off x="15697660" y="38198011"/>
            <a:ext cx="13910400" cy="823302"/>
          </a:xfrm>
          <a:prstGeom prst="rect">
            <a:avLst/>
          </a:prstGeom>
          <a:noFill/>
          <a:ln w="12700" cap="flat" cmpd="sng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205740" tIns="102870" rIns="205740" bIns="102870">
            <a:spAutoFit/>
          </a:bodyPr>
          <a:lstStyle>
            <a:lvl1pPr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0574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086100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6388" defTabSz="4703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35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0307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54879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945188" defTabSz="47037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000" b="1" dirty="0" smtClean="0"/>
              <a:t>内容</a:t>
            </a:r>
            <a:r>
              <a:rPr lang="en-US" altLang="zh-CN" sz="4000" b="1" dirty="0" smtClean="0"/>
              <a:t>5</a:t>
            </a:r>
            <a:endParaRPr lang="en-US" altLang="zh-CN" sz="4000" b="1" dirty="0"/>
          </a:p>
        </p:txBody>
      </p:sp>
    </p:spTree>
    <p:extLst>
      <p:ext uri="{BB962C8B-B14F-4D97-AF65-F5344CB8AC3E}">
        <p14:creationId xmlns:p14="http://schemas.microsoft.com/office/powerpoint/2010/main" val="126925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549</TotalTime>
  <Words>33</Words>
  <Application>Microsoft Office PowerPoint</Application>
  <PresentationFormat>自定义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Times New Roman</vt:lpstr>
      <vt:lpstr>华文行楷</vt:lpstr>
      <vt:lpstr>Calibri</vt:lpstr>
      <vt:lpstr>Calibri Light</vt:lpstr>
      <vt:lpstr>Rockwell Extra Bold</vt:lpstr>
      <vt:lpstr>华文隶书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Fanyu</dc:creator>
  <cp:lastModifiedBy>Sky123.Org</cp:lastModifiedBy>
  <cp:revision>223</cp:revision>
  <dcterms:created xsi:type="dcterms:W3CDTF">2013-05-30T03:38:43Z</dcterms:created>
  <dcterms:modified xsi:type="dcterms:W3CDTF">2015-04-07T12:56:04Z</dcterms:modified>
</cp:coreProperties>
</file>